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460" r:id="rId78"/>
    <p:sldId id="462" r:id="rId79"/>
    <p:sldId id="463" r:id="rId80"/>
    <p:sldId id="467" r:id="rId81"/>
    <p:sldId id="469" r:id="rId82"/>
    <p:sldId id="476" r:id="rId83"/>
    <p:sldId id="475" r:id="rId84"/>
    <p:sldId id="478" r:id="rId85"/>
    <p:sldId id="477" r:id="rId86"/>
    <p:sldId id="479" r:id="rId87"/>
    <p:sldId id="480" r:id="rId88"/>
    <p:sldId id="466" r:id="rId89"/>
    <p:sldId id="464" r:id="rId90"/>
    <p:sldId id="471" r:id="rId91"/>
    <p:sldId id="470" r:id="rId92"/>
    <p:sldId id="473" r:id="rId93"/>
    <p:sldId id="474" r:id="rId94"/>
    <p:sldId id="483" r:id="rId95"/>
    <p:sldId id="481" r:id="rId96"/>
    <p:sldId id="472" r:id="rId97"/>
    <p:sldId id="482" r:id="rId98"/>
    <p:sldId id="284" r:id="rId99"/>
    <p:sldId id="285" r:id="rId100"/>
    <p:sldId id="286" r:id="rId101"/>
    <p:sldId id="355" r:id="rId102"/>
    <p:sldId id="291" r:id="rId103"/>
    <p:sldId id="288" r:id="rId104"/>
    <p:sldId id="292" r:id="rId105"/>
    <p:sldId id="293" r:id="rId106"/>
    <p:sldId id="294"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5" r:id="rId122"/>
    <p:sldId id="316" r:id="rId123"/>
    <p:sldId id="317" r:id="rId124"/>
    <p:sldId id="311" r:id="rId125"/>
    <p:sldId id="312" r:id="rId126"/>
    <p:sldId id="313" r:id="rId127"/>
    <p:sldId id="314" r:id="rId128"/>
    <p:sldId id="318" r:id="rId129"/>
    <p:sldId id="319" r:id="rId130"/>
    <p:sldId id="320" r:id="rId131"/>
    <p:sldId id="321" r:id="rId132"/>
    <p:sldId id="322" r:id="rId133"/>
    <p:sldId id="323" r:id="rId134"/>
    <p:sldId id="324" r:id="rId135"/>
    <p:sldId id="326" r:id="rId136"/>
    <p:sldId id="327" r:id="rId137"/>
    <p:sldId id="328" r:id="rId138"/>
    <p:sldId id="329" r:id="rId139"/>
    <p:sldId id="330" r:id="rId140"/>
    <p:sldId id="331" r:id="rId141"/>
    <p:sldId id="332" r:id="rId142"/>
    <p:sldId id="333" r:id="rId143"/>
    <p:sldId id="334" r:id="rId144"/>
    <p:sldId id="335" r:id="rId145"/>
    <p:sldId id="336" r:id="rId146"/>
    <p:sldId id="337" r:id="rId147"/>
    <p:sldId id="338" r:id="rId148"/>
    <p:sldId id="339" r:id="rId149"/>
    <p:sldId id="340" r:id="rId150"/>
    <p:sldId id="341" r:id="rId151"/>
    <p:sldId id="342" r:id="rId152"/>
    <p:sldId id="343" r:id="rId153"/>
    <p:sldId id="344" r:id="rId154"/>
    <p:sldId id="345" r:id="rId155"/>
    <p:sldId id="346" r:id="rId156"/>
    <p:sldId id="347" r:id="rId157"/>
    <p:sldId id="348" r:id="rId158"/>
    <p:sldId id="349" r:id="rId159"/>
    <p:sldId id="350" r:id="rId160"/>
    <p:sldId id="351" r:id="rId161"/>
    <p:sldId id="352" r:id="rId162"/>
    <p:sldId id="353" r:id="rId163"/>
    <p:sldId id="354" r:id="rId164"/>
    <p:sldId id="356" r:id="rId165"/>
    <p:sldId id="357" r:id="rId166"/>
    <p:sldId id="358" r:id="rId167"/>
    <p:sldId id="359" r:id="rId168"/>
    <p:sldId id="360" r:id="rId169"/>
    <p:sldId id="361" r:id="rId170"/>
    <p:sldId id="362" r:id="rId171"/>
    <p:sldId id="363" r:id="rId172"/>
    <p:sldId id="364" r:id="rId173"/>
    <p:sldId id="367" r:id="rId174"/>
    <p:sldId id="368" r:id="rId175"/>
    <p:sldId id="370" r:id="rId176"/>
    <p:sldId id="372" r:id="rId177"/>
    <p:sldId id="369" r:id="rId178"/>
    <p:sldId id="376" r:id="rId179"/>
    <p:sldId id="377" r:id="rId180"/>
    <p:sldId id="378" r:id="rId181"/>
    <p:sldId id="379" r:id="rId182"/>
    <p:sldId id="371" r:id="rId183"/>
    <p:sldId id="420" r:id="rId184"/>
    <p:sldId id="421" r:id="rId185"/>
    <p:sldId id="422" r:id="rId186"/>
    <p:sldId id="428" r:id="rId187"/>
    <p:sldId id="424" r:id="rId188"/>
    <p:sldId id="425" r:id="rId189"/>
    <p:sldId id="427" r:id="rId190"/>
    <p:sldId id="426" r:id="rId191"/>
    <p:sldId id="429" r:id="rId192"/>
    <p:sldId id="430" r:id="rId193"/>
    <p:sldId id="431" r:id="rId194"/>
    <p:sldId id="432" r:id="rId195"/>
    <p:sldId id="433" r:id="rId196"/>
    <p:sldId id="434" r:id="rId197"/>
    <p:sldId id="423" r:id="rId198"/>
    <p:sldId id="268" r:id="rId199"/>
    <p:sldId id="365" r:id="rId200"/>
    <p:sldId id="366" r:id="rId201"/>
    <p:sldId id="296" r:id="rId202"/>
    <p:sldId id="325" r:id="rId203"/>
    <p:sldId id="290" r:id="rId20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D466"/>
    <a:srgbClr val="F7C041"/>
    <a:srgbClr val="55B7EE"/>
    <a:srgbClr val="007A37"/>
    <a:srgbClr val="64CF95"/>
    <a:srgbClr val="D6DCE5"/>
    <a:srgbClr val="F743BB"/>
    <a:srgbClr val="FDDFC7"/>
    <a:srgbClr val="00682F"/>
    <a:srgbClr val="0096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20" d="100"/>
          <a:sy n="120"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2021-03-09</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2021-03-09</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8" Type="http://schemas.openxmlformats.org/officeDocument/2006/relationships/slide" Target="slide113.xml"/><Relationship Id="rId13" Type="http://schemas.openxmlformats.org/officeDocument/2006/relationships/slide" Target="slide137.xml"/><Relationship Id="rId3" Type="http://schemas.openxmlformats.org/officeDocument/2006/relationships/slide" Target="slide102.xml"/><Relationship Id="rId7" Type="http://schemas.openxmlformats.org/officeDocument/2006/relationships/slide" Target="slide111.xml"/><Relationship Id="rId12" Type="http://schemas.openxmlformats.org/officeDocument/2006/relationships/slide" Target="slide131.xml"/><Relationship Id="rId17" Type="http://schemas.openxmlformats.org/officeDocument/2006/relationships/slide" Target="slide99.xml"/><Relationship Id="rId2" Type="http://schemas.openxmlformats.org/officeDocument/2006/relationships/slide" Target="slide101.xml"/><Relationship Id="rId16" Type="http://schemas.openxmlformats.org/officeDocument/2006/relationships/slide" Target="slide160.xml"/><Relationship Id="rId1" Type="http://schemas.openxmlformats.org/officeDocument/2006/relationships/slideLayout" Target="../slideLayouts/slideLayout2.xml"/><Relationship Id="rId6" Type="http://schemas.openxmlformats.org/officeDocument/2006/relationships/slide" Target="slide109.xml"/><Relationship Id="rId11" Type="http://schemas.openxmlformats.org/officeDocument/2006/relationships/slide" Target="slide124.xml"/><Relationship Id="rId5" Type="http://schemas.openxmlformats.org/officeDocument/2006/relationships/slide" Target="slide106.xml"/><Relationship Id="rId15" Type="http://schemas.openxmlformats.org/officeDocument/2006/relationships/slide" Target="slide154.xml"/><Relationship Id="rId10" Type="http://schemas.openxmlformats.org/officeDocument/2006/relationships/slide" Target="slide117.xml"/><Relationship Id="rId4" Type="http://schemas.openxmlformats.org/officeDocument/2006/relationships/slide" Target="slide104.xml"/><Relationship Id="rId9" Type="http://schemas.openxmlformats.org/officeDocument/2006/relationships/slide" Target="slide115.xml"/><Relationship Id="rId14" Type="http://schemas.openxmlformats.org/officeDocument/2006/relationships/slide" Target="slide14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1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1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9.png"/><Relationship Id="rId4" Type="http://schemas.openxmlformats.org/officeDocument/2006/relationships/image" Target="../media/image148.gif"/></Relationships>
</file>

<file path=ppt/slides/_rels/slide121.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gif"/><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gif"/><Relationship Id="rId4" Type="http://schemas.openxmlformats.org/officeDocument/2006/relationships/image" Target="../media/image153.png"/></Relationships>
</file>

<file path=ppt/slides/_rels/slide1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26.xml.rels><?xml version="1.0" encoding="UTF-8" standalone="yes"?>
<Relationships xmlns="http://schemas.openxmlformats.org/package/2006/relationships"><Relationship Id="rId3" Type="http://schemas.openxmlformats.org/officeDocument/2006/relationships/image" Target="../media/image162.bmp"/><Relationship Id="rId7" Type="http://schemas.openxmlformats.org/officeDocument/2006/relationships/image" Target="../media/image166.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bmp"/></Relationships>
</file>

<file path=ppt/slides/_rels/slide1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28.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8" Type="http://schemas.openxmlformats.org/officeDocument/2006/relationships/image" Target="../media/image174.bmp"/><Relationship Id="rId3" Type="http://schemas.openxmlformats.org/officeDocument/2006/relationships/image" Target="../media/image169.bmp"/><Relationship Id="rId7" Type="http://schemas.openxmlformats.org/officeDocument/2006/relationships/image" Target="../media/image173.gif"/><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gif"/><Relationship Id="rId4" Type="http://schemas.openxmlformats.org/officeDocument/2006/relationships/image" Target="../media/image170.bmp"/></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5.gif"/><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33.xml.rels><?xml version="1.0" encoding="UTF-8" standalone="yes"?>
<Relationships xmlns="http://schemas.openxmlformats.org/package/2006/relationships"><Relationship Id="rId3" Type="http://schemas.openxmlformats.org/officeDocument/2006/relationships/image" Target="../media/image181.bmp"/><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84.bmp"/><Relationship Id="rId5" Type="http://schemas.openxmlformats.org/officeDocument/2006/relationships/image" Target="../media/image183.png"/><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image" Target="../media/image186.bmp"/></Relationships>
</file>

<file path=ppt/slides/_rels/slide135.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189.gif"/><Relationship Id="rId4" Type="http://schemas.openxmlformats.org/officeDocument/2006/relationships/image" Target="../media/image188.png"/></Relationships>
</file>

<file path=ppt/slides/_rels/slide13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196.bmp"/><Relationship Id="rId5" Type="http://schemas.openxmlformats.org/officeDocument/2006/relationships/image" Target="../media/image195.png"/><Relationship Id="rId4" Type="http://schemas.openxmlformats.org/officeDocument/2006/relationships/image" Target="../media/image194.bmp"/></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4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42.xml.rels><?xml version="1.0" encoding="UTF-8" standalone="yes"?>
<Relationships xmlns="http://schemas.openxmlformats.org/package/2006/relationships"><Relationship Id="rId3" Type="http://schemas.openxmlformats.org/officeDocument/2006/relationships/image" Target="../media/image202.bmp"/><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43.xml.rels><?xml version="1.0" encoding="UTF-8" standalone="yes"?>
<Relationships xmlns="http://schemas.openxmlformats.org/package/2006/relationships"><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5.xml.rels><?xml version="1.0" encoding="UTF-8" standalone="yes"?>
<Relationships xmlns="http://schemas.openxmlformats.org/package/2006/relationships"><Relationship Id="rId3" Type="http://schemas.openxmlformats.org/officeDocument/2006/relationships/image" Target="../media/image205.bmp"/><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4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11.gif"/><Relationship Id="rId5" Type="http://schemas.openxmlformats.org/officeDocument/2006/relationships/image" Target="../media/image210.bmp"/><Relationship Id="rId4" Type="http://schemas.openxmlformats.org/officeDocument/2006/relationships/image" Target="../media/image209.bmp"/></Relationships>
</file>

<file path=ppt/slides/_rels/slide1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8.xml.rels><?xml version="1.0" encoding="UTF-8" standalone="yes"?>
<Relationships xmlns="http://schemas.openxmlformats.org/package/2006/relationships"><Relationship Id="rId3" Type="http://schemas.openxmlformats.org/officeDocument/2006/relationships/image" Target="../media/image212.bmp"/><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bmp"/><Relationship Id="rId4" Type="http://schemas.openxmlformats.org/officeDocument/2006/relationships/image" Target="../media/image213.bmp"/></Relationships>
</file>

<file path=ppt/slides/_rels/slide149.xml.rels><?xml version="1.0" encoding="UTF-8" standalone="yes"?>
<Relationships xmlns="http://schemas.openxmlformats.org/package/2006/relationships"><Relationship Id="rId3" Type="http://schemas.openxmlformats.org/officeDocument/2006/relationships/image" Target="../media/image216.bmp"/><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52.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3.xml.rels><?xml version="1.0" encoding="UTF-8" standalone="yes"?>
<Relationships xmlns="http://schemas.openxmlformats.org/package/2006/relationships"><Relationship Id="rId3" Type="http://schemas.openxmlformats.org/officeDocument/2006/relationships/image" Target="../media/image212.bmp"/><Relationship Id="rId7" Type="http://schemas.openxmlformats.org/officeDocument/2006/relationships/image" Target="../media/image224.bmp"/><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23.bmp"/><Relationship Id="rId5" Type="http://schemas.openxmlformats.org/officeDocument/2006/relationships/image" Target="../media/image222.png"/><Relationship Id="rId4" Type="http://schemas.openxmlformats.org/officeDocument/2006/relationships/image" Target="../media/image221.png"/></Relationships>
</file>

<file path=ppt/slides/_rels/slide15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5.xml.rels><?xml version="1.0" encoding="UTF-8" standalone="yes"?>
<Relationships xmlns="http://schemas.openxmlformats.org/package/2006/relationships"><Relationship Id="rId8" Type="http://schemas.openxmlformats.org/officeDocument/2006/relationships/image" Target="../media/image230.bmp"/><Relationship Id="rId3" Type="http://schemas.openxmlformats.org/officeDocument/2006/relationships/image" Target="../media/image225.png"/><Relationship Id="rId7" Type="http://schemas.openxmlformats.org/officeDocument/2006/relationships/image" Target="../media/image229.bmp"/><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28.bmp"/><Relationship Id="rId5" Type="http://schemas.openxmlformats.org/officeDocument/2006/relationships/image" Target="../media/image227.bmp"/><Relationship Id="rId4" Type="http://schemas.openxmlformats.org/officeDocument/2006/relationships/image" Target="../media/image226.png"/></Relationships>
</file>

<file path=ppt/slides/_rels/slide156.xml.rels><?xml version="1.0" encoding="UTF-8" standalone="yes"?>
<Relationships xmlns="http://schemas.openxmlformats.org/package/2006/relationships"><Relationship Id="rId3" Type="http://schemas.openxmlformats.org/officeDocument/2006/relationships/image" Target="../media/image231.bmp"/><Relationship Id="rId7" Type="http://schemas.openxmlformats.org/officeDocument/2006/relationships/image" Target="../media/image235.bmp"/><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34.bmp"/><Relationship Id="rId5" Type="http://schemas.openxmlformats.org/officeDocument/2006/relationships/image" Target="../media/image233.bmp"/><Relationship Id="rId4" Type="http://schemas.openxmlformats.org/officeDocument/2006/relationships/image" Target="../media/image232.bmp"/></Relationships>
</file>

<file path=ppt/slides/_rels/slide157.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8.xml.rels><?xml version="1.0" encoding="UTF-8" standalone="yes"?>
<Relationships xmlns="http://schemas.openxmlformats.org/package/2006/relationships"><Relationship Id="rId8" Type="http://schemas.openxmlformats.org/officeDocument/2006/relationships/image" Target="../media/image241.gif"/><Relationship Id="rId3" Type="http://schemas.openxmlformats.org/officeDocument/2006/relationships/image" Target="../media/image236.bmp"/><Relationship Id="rId7" Type="http://schemas.openxmlformats.org/officeDocument/2006/relationships/image" Target="../media/image240.pn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39.bmp"/><Relationship Id="rId5" Type="http://schemas.openxmlformats.org/officeDocument/2006/relationships/image" Target="../media/image238.bmp"/><Relationship Id="rId4" Type="http://schemas.openxmlformats.org/officeDocument/2006/relationships/image" Target="../media/image237.bmp"/></Relationships>
</file>

<file path=ppt/slides/_rels/slide15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244.bmp"/><Relationship Id="rId4" Type="http://schemas.openxmlformats.org/officeDocument/2006/relationships/image" Target="../media/image243.bmp"/></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1.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48.bmp"/><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162.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 Target="slide100.xml"/><Relationship Id="rId1" Type="http://schemas.openxmlformats.org/officeDocument/2006/relationships/slideLayout" Target="../slideLayouts/slideLayout2.xml"/><Relationship Id="rId5" Type="http://schemas.openxmlformats.org/officeDocument/2006/relationships/image" Target="../media/image251.bmp"/><Relationship Id="rId4" Type="http://schemas.openxmlformats.org/officeDocument/2006/relationships/image" Target="../media/image250.bmp"/></Relationships>
</file>

<file path=ppt/slides/_rels/slide164.xml.rels><?xml version="1.0" encoding="UTF-8" standalone="yes"?>
<Relationships xmlns="http://schemas.openxmlformats.org/package/2006/relationships"><Relationship Id="rId3" Type="http://schemas.openxmlformats.org/officeDocument/2006/relationships/slide" Target="slide166.xml"/><Relationship Id="rId2" Type="http://schemas.openxmlformats.org/officeDocument/2006/relationships/slide" Target="slide165.xml"/><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65.xml.rels><?xml version="1.0" encoding="UTF-8" standalone="yes"?>
<Relationships xmlns="http://schemas.openxmlformats.org/package/2006/relationships"><Relationship Id="rId3" Type="http://schemas.openxmlformats.org/officeDocument/2006/relationships/image" Target="../media/image252.bmp"/><Relationship Id="rId2" Type="http://schemas.openxmlformats.org/officeDocument/2006/relationships/slide" Target="slide1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64.xml"/><Relationship Id="rId4" Type="http://schemas.openxmlformats.org/officeDocument/2006/relationships/image" Target="../media/image94.png"/></Relationships>
</file>

<file path=ppt/slides/_rels/slide16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 Target="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 Target="slide16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171.xml"/><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slide" Target="slide17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slide" Target="slide16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69.xml"/><Relationship Id="rId5" Type="http://schemas.openxmlformats.org/officeDocument/2006/relationships/image" Target="../media/image91.jpeg"/><Relationship Id="rId4" Type="http://schemas.openxmlformats.org/officeDocument/2006/relationships/image" Target="../media/image94.png"/></Relationships>
</file>

<file path=ppt/slides/_rels/slide172.xml.rels><?xml version="1.0" encoding="UTF-8" standalone="yes"?>
<Relationships xmlns="http://schemas.openxmlformats.org/package/2006/relationships"><Relationship Id="rId2" Type="http://schemas.openxmlformats.org/officeDocument/2006/relationships/slide" Target="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slide" Target="slide174.xml"/><Relationship Id="rId7" Type="http://schemas.openxmlformats.org/officeDocument/2006/relationships/slide" Target="slide194.xml"/><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slide" Target="slide187.xml"/><Relationship Id="rId5" Type="http://schemas.openxmlformats.org/officeDocument/2006/relationships/slide" Target="slide183.xml"/><Relationship Id="rId4" Type="http://schemas.openxmlformats.org/officeDocument/2006/relationships/slide" Target="slide178.xml"/></Relationships>
</file>

<file path=ppt/slides/_rels/slide1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75.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177.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73.xml"/><Relationship Id="rId5" Type="http://schemas.openxmlformats.org/officeDocument/2006/relationships/image" Target="../media/image91.jpeg"/><Relationship Id="rId4" Type="http://schemas.openxmlformats.org/officeDocument/2006/relationships/image" Target="../media/image94.png"/></Relationships>
</file>

<file path=ppt/slides/_rels/slide179.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image" Target="../media/image26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84.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88.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265.jpeg"/><Relationship Id="rId5" Type="http://schemas.openxmlformats.org/officeDocument/2006/relationships/image" Target="../media/image264.jpeg"/><Relationship Id="rId4" Type="http://schemas.openxmlformats.org/officeDocument/2006/relationships/image" Target="../media/image263.jpeg"/></Relationships>
</file>

<file path=ppt/slides/_rels/slide19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3.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slide" Target="slide173.xml"/><Relationship Id="rId1" Type="http://schemas.openxmlformats.org/officeDocument/2006/relationships/slideLayout" Target="../slideLayouts/slideLayout2.xml"/><Relationship Id="rId4" Type="http://schemas.openxmlformats.org/officeDocument/2006/relationships/image" Target="../media/image269.png"/></Relationships>
</file>

<file path=ppt/slides/_rels/slide1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95.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slide" Target="slide17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slide" Target="slide12.xml"/><Relationship Id="rId7" Type="http://schemas.openxmlformats.org/officeDocument/2006/relationships/slide" Target="slide9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201.xml.rels><?xml version="1.0" encoding="UTF-8" standalone="yes"?>
<Relationships xmlns="http://schemas.openxmlformats.org/package/2006/relationships"><Relationship Id="rId2" Type="http://schemas.openxmlformats.org/officeDocument/2006/relationships/slide" Target="slide16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2.xml"/><Relationship Id="rId7" Type="http://schemas.openxmlformats.org/officeDocument/2006/relationships/image" Target="../media/image39.png"/><Relationship Id="rId2" Type="http://schemas.openxmlformats.org/officeDocument/2006/relationships/slide" Target="slide17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slide" Target="slide2.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55.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56.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Content/ItCS/calendar.php-59.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73.xml"/><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99.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169.xml"/><Relationship Id="rId4" Type="http://schemas.openxmlformats.org/officeDocument/2006/relationships/slide" Target="slide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955406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1290186535"/>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485389431"/>
              </p:ext>
            </p:extLst>
          </p:nvPr>
        </p:nvGraphicFramePr>
        <p:xfrm>
          <a:off x="2152359" y="2911195"/>
          <a:ext cx="7677647" cy="1035610"/>
        </p:xfrm>
        <a:graphic>
          <a:graphicData uri="http://schemas.openxmlformats.org/drawingml/2006/table">
            <a:tbl>
              <a:tblPr/>
              <a:tblGrid>
                <a:gridCol w="1674671">
                  <a:extLst>
                    <a:ext uri="{9D8B030D-6E8A-4147-A177-3AD203B41FA5}">
                      <a16:colId xmlns:a16="http://schemas.microsoft.com/office/drawing/2014/main" val="3411008718"/>
                    </a:ext>
                  </a:extLst>
                </a:gridCol>
                <a:gridCol w="4835475">
                  <a:extLst>
                    <a:ext uri="{9D8B030D-6E8A-4147-A177-3AD203B41FA5}">
                      <a16:colId xmlns:a16="http://schemas.microsoft.com/office/drawing/2014/main" val="235996590"/>
                    </a:ext>
                  </a:extLst>
                </a:gridCol>
                <a:gridCol w="1167501">
                  <a:extLst>
                    <a:ext uri="{9D8B030D-6E8A-4147-A177-3AD203B41FA5}">
                      <a16:colId xmlns:a16="http://schemas.microsoft.com/office/drawing/2014/main" val="3718095560"/>
                    </a:ext>
                  </a:extLst>
                </a:gridCol>
              </a:tblGrid>
              <a:tr h="1035610">
                <a:tc>
                  <a:txBody>
                    <a:bodyPr/>
                    <a:lstStyle/>
                    <a:p>
                      <a:pPr marL="0" marR="0" indent="0" algn="ctr" fontAlgn="base" latinLnBrk="0">
                        <a:lnSpc>
                          <a:spcPct val="130000"/>
                        </a:lnSpc>
                        <a:spcBef>
                          <a:spcPts val="0"/>
                        </a:spcBef>
                        <a:spcAft>
                          <a:spcPts val="0"/>
                        </a:spcAft>
                      </a:pPr>
                      <a:r>
                        <a:rPr lang="ko-KR" altLang="en-US" sz="1100" kern="0" spc="0" dirty="0">
                          <a:solidFill>
                            <a:srgbClr val="000000"/>
                          </a:solidFill>
                          <a:effectLst/>
                          <a:latin typeface="휴먼명조"/>
                          <a:ea typeface="휴먼명조"/>
                        </a:rPr>
                        <a:t>컴퓨터기초</a:t>
                      </a:r>
                      <a:endParaRPr lang="ko-KR" altLang="en-US" sz="105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100" kern="0" spc="0" dirty="0">
                          <a:solidFill>
                            <a:srgbClr val="000000"/>
                          </a:solidFill>
                          <a:effectLst/>
                          <a:latin typeface="휴먼명조"/>
                          <a:ea typeface="휴먼명조"/>
                        </a:rPr>
                        <a:t>(</a:t>
                      </a:r>
                      <a:r>
                        <a:rPr lang="ko-KR" altLang="en-US" sz="1100" kern="0" spc="0" dirty="0" err="1">
                          <a:solidFill>
                            <a:srgbClr val="000000"/>
                          </a:solidFill>
                          <a:effectLst/>
                          <a:latin typeface="휴먼명조"/>
                          <a:ea typeface="휴먼명조"/>
                        </a:rPr>
                        <a:t>정보의표현</a:t>
                      </a:r>
                      <a:r>
                        <a:rPr lang="en-US" altLang="ko-KR" sz="1100" kern="0" spc="0" dirty="0">
                          <a:solidFill>
                            <a:srgbClr val="000000"/>
                          </a:solidFill>
                          <a:effectLst/>
                          <a:latin typeface="휴먼명조"/>
                          <a:ea typeface="휴먼명조"/>
                        </a:rPr>
                        <a:t>)</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100" kern="0" spc="0" dirty="0">
                          <a:solidFill>
                            <a:srgbClr val="000000"/>
                          </a:solidFill>
                          <a:effectLst/>
                          <a:latin typeface="바탕" panose="02030600000101010101" pitchFamily="18" charset="-127"/>
                          <a:ea typeface="바탕" panose="02030600000101010101" pitchFamily="18" charset="-127"/>
                        </a:rPr>
                        <a:t> • </a:t>
                      </a:r>
                      <a:r>
                        <a:rPr lang="ko-KR" altLang="en-US" sz="1100" kern="0" spc="0" dirty="0">
                          <a:solidFill>
                            <a:srgbClr val="000000"/>
                          </a:solidFill>
                          <a:effectLst/>
                          <a:latin typeface="휴먼명조"/>
                          <a:ea typeface="휴먼명조"/>
                        </a:rPr>
                        <a:t>디지털 데이터</a:t>
                      </a:r>
                      <a:endParaRPr lang="ko-KR" altLang="en-US" sz="11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100" kern="0" spc="0" dirty="0">
                          <a:solidFill>
                            <a:srgbClr val="000000"/>
                          </a:solidFill>
                          <a:effectLst/>
                          <a:latin typeface="휴먼명조"/>
                          <a:ea typeface="휴먼명조"/>
                        </a:rPr>
                        <a:t>    - </a:t>
                      </a:r>
                      <a:r>
                        <a:rPr lang="ko-KR" altLang="en-US" sz="1100" kern="0" spc="0" dirty="0">
                          <a:solidFill>
                            <a:srgbClr val="000000"/>
                          </a:solidFill>
                          <a:effectLst/>
                          <a:latin typeface="휴먼명조"/>
                          <a:ea typeface="휴먼명조"/>
                        </a:rPr>
                        <a:t>비트</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바이트</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이진수</a:t>
                      </a:r>
                      <a:r>
                        <a:rPr lang="en-US" altLang="ko-KR" sz="1100" kern="0" spc="0" dirty="0">
                          <a:solidFill>
                            <a:srgbClr val="000000"/>
                          </a:solidFill>
                          <a:effectLst/>
                          <a:latin typeface="휴먼명조"/>
                          <a:ea typeface="휴먼명조"/>
                        </a:rPr>
                        <a:t>, 16</a:t>
                      </a:r>
                      <a:r>
                        <a:rPr lang="ko-KR" altLang="en-US" sz="1100" kern="0" spc="0" dirty="0">
                          <a:solidFill>
                            <a:srgbClr val="000000"/>
                          </a:solidFill>
                          <a:effectLst/>
                          <a:latin typeface="휴먼명조"/>
                          <a:ea typeface="휴먼명조"/>
                        </a:rPr>
                        <a:t>진수</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아스키 코드</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파일</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확장자</a:t>
                      </a:r>
                      <a:r>
                        <a:rPr lang="en-US" altLang="ko-KR" sz="1100" kern="0" spc="0" dirty="0">
                          <a:solidFill>
                            <a:srgbClr val="000000"/>
                          </a:solidFill>
                          <a:effectLst/>
                          <a:latin typeface="휴먼명조"/>
                          <a:ea typeface="휴먼명조"/>
                        </a:rPr>
                        <a:t>, </a:t>
                      </a:r>
                      <a:r>
                        <a:rPr lang="ko-KR" altLang="en-US" sz="1100" kern="0" spc="0" dirty="0" err="1">
                          <a:solidFill>
                            <a:srgbClr val="000000"/>
                          </a:solidFill>
                          <a:effectLst/>
                          <a:latin typeface="휴먼명조"/>
                          <a:ea typeface="휴먼명조"/>
                        </a:rPr>
                        <a:t>파일헤더</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050" kern="0" spc="0" dirty="0">
                          <a:solidFill>
                            <a:srgbClr val="000000"/>
                          </a:solidFill>
                          <a:effectLst/>
                          <a:latin typeface="돋움" panose="020B0600000101010101" pitchFamily="50" charset="-127"/>
                          <a:ea typeface="돋움" panose="020B0600000101010101" pitchFamily="50" charset="-127"/>
                        </a:rPr>
                        <a:t>실습</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spTree>
    <p:extLst>
      <p:ext uri="{BB962C8B-B14F-4D97-AF65-F5344CB8AC3E}">
        <p14:creationId xmlns:p14="http://schemas.microsoft.com/office/powerpoint/2010/main" val="202486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22971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025433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spTree>
    <p:extLst>
      <p:ext uri="{BB962C8B-B14F-4D97-AF65-F5344CB8AC3E}">
        <p14:creationId xmlns:p14="http://schemas.microsoft.com/office/powerpoint/2010/main" val="765237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197801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627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5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4943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88404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spTree>
    <p:extLst>
      <p:ext uri="{BB962C8B-B14F-4D97-AF65-F5344CB8AC3E}">
        <p14:creationId xmlns:p14="http://schemas.microsoft.com/office/powerpoint/2010/main" val="554170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spTree>
    <p:extLst>
      <p:ext uri="{BB962C8B-B14F-4D97-AF65-F5344CB8AC3E}">
        <p14:creationId xmlns:p14="http://schemas.microsoft.com/office/powerpoint/2010/main" val="3233957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spTree>
    <p:extLst>
      <p:ext uri="{BB962C8B-B14F-4D97-AF65-F5344CB8AC3E}">
        <p14:creationId xmlns:p14="http://schemas.microsoft.com/office/powerpoint/2010/main" val="54058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Tree>
    <p:extLst>
      <p:ext uri="{BB962C8B-B14F-4D97-AF65-F5344CB8AC3E}">
        <p14:creationId xmlns:p14="http://schemas.microsoft.com/office/powerpoint/2010/main" val="4180833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spTree>
    <p:extLst>
      <p:ext uri="{BB962C8B-B14F-4D97-AF65-F5344CB8AC3E}">
        <p14:creationId xmlns:p14="http://schemas.microsoft.com/office/powerpoint/2010/main" val="1081183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12682</TotalTime>
  <Words>17864</Words>
  <Application>Microsoft Office PowerPoint</Application>
  <PresentationFormat>와이드스크린</PresentationFormat>
  <Paragraphs>4355</Paragraphs>
  <Slides>203</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203</vt:i4>
      </vt:variant>
    </vt:vector>
  </HeadingPairs>
  <TitlesOfParts>
    <vt:vector size="223"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PowerPoint 프레젠테이션</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387</cp:revision>
  <dcterms:created xsi:type="dcterms:W3CDTF">2021-02-08T02:39:04Z</dcterms:created>
  <dcterms:modified xsi:type="dcterms:W3CDTF">2021-03-09T07:53:05Z</dcterms:modified>
</cp:coreProperties>
</file>